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8288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gYu9ctM4rAiJHNMlKqK1qCS3vVa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39" d="100"/>
          <a:sy n="39" d="100"/>
        </p:scale>
        <p:origin x="94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0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0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3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4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4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4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-365" y="3314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 extrusionOk="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5554" b="-5553"/>
            </a:stretch>
          </a:blipFill>
          <a:ln>
            <a:noFill/>
          </a:ln>
        </p:spPr>
      </p:sp>
      <p:sp>
        <p:nvSpPr>
          <p:cNvPr id="85" name="Google Shape;85;p1"/>
          <p:cNvSpPr/>
          <p:nvPr/>
        </p:nvSpPr>
        <p:spPr>
          <a:xfrm>
            <a:off x="-1763162" y="-789039"/>
            <a:ext cx="2875332" cy="3635478"/>
          </a:xfrm>
          <a:custGeom>
            <a:avLst/>
            <a:gdLst/>
            <a:ahLst/>
            <a:cxnLst/>
            <a:rect l="l" t="t" r="r" b="b"/>
            <a:pathLst>
              <a:path w="2875332" h="3635478" extrusionOk="0">
                <a:moveTo>
                  <a:pt x="0" y="0"/>
                </a:moveTo>
                <a:lnTo>
                  <a:pt x="2875333" y="0"/>
                </a:lnTo>
                <a:lnTo>
                  <a:pt x="2875333" y="3635478"/>
                </a:lnTo>
                <a:lnTo>
                  <a:pt x="0" y="36354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86" name="Google Shape;86;p1"/>
          <p:cNvSpPr/>
          <p:nvPr/>
        </p:nvSpPr>
        <p:spPr>
          <a:xfrm>
            <a:off x="-1044801" y="9258300"/>
            <a:ext cx="5315394" cy="1913542"/>
          </a:xfrm>
          <a:custGeom>
            <a:avLst/>
            <a:gdLst/>
            <a:ahLst/>
            <a:cxnLst/>
            <a:rect l="l" t="t" r="r" b="b"/>
            <a:pathLst>
              <a:path w="5315394" h="1913542" extrusionOk="0">
                <a:moveTo>
                  <a:pt x="0" y="0"/>
                </a:moveTo>
                <a:lnTo>
                  <a:pt x="5315394" y="0"/>
                </a:lnTo>
                <a:lnTo>
                  <a:pt x="5315394" y="1913542"/>
                </a:lnTo>
                <a:lnTo>
                  <a:pt x="0" y="191354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87" name="Google Shape;87;p1"/>
          <p:cNvSpPr/>
          <p:nvPr/>
        </p:nvSpPr>
        <p:spPr>
          <a:xfrm rot="2830164">
            <a:off x="5322070" y="8801780"/>
            <a:ext cx="3550978" cy="3705954"/>
          </a:xfrm>
          <a:custGeom>
            <a:avLst/>
            <a:gdLst/>
            <a:ahLst/>
            <a:cxnLst/>
            <a:rect l="l" t="t" r="r" b="b"/>
            <a:pathLst>
              <a:path w="3550978" h="3705954" extrusionOk="0">
                <a:moveTo>
                  <a:pt x="0" y="0"/>
                </a:moveTo>
                <a:lnTo>
                  <a:pt x="3550978" y="0"/>
                </a:lnTo>
                <a:lnTo>
                  <a:pt x="3550978" y="3705955"/>
                </a:lnTo>
                <a:lnTo>
                  <a:pt x="0" y="370595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88" name="Google Shape;88;p1"/>
          <p:cNvSpPr/>
          <p:nvPr/>
        </p:nvSpPr>
        <p:spPr>
          <a:xfrm rot="-950933">
            <a:off x="-2582731" y="3638336"/>
            <a:ext cx="4236628" cy="4828066"/>
          </a:xfrm>
          <a:custGeom>
            <a:avLst/>
            <a:gdLst/>
            <a:ahLst/>
            <a:cxnLst/>
            <a:rect l="l" t="t" r="r" b="b"/>
            <a:pathLst>
              <a:path w="4236628" h="4828066" extrusionOk="0">
                <a:moveTo>
                  <a:pt x="0" y="0"/>
                </a:moveTo>
                <a:lnTo>
                  <a:pt x="4236628" y="0"/>
                </a:lnTo>
                <a:lnTo>
                  <a:pt x="4236628" y="4828066"/>
                </a:lnTo>
                <a:lnTo>
                  <a:pt x="0" y="48280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89" name="Google Shape;89;p1"/>
          <p:cNvSpPr/>
          <p:nvPr/>
        </p:nvSpPr>
        <p:spPr>
          <a:xfrm>
            <a:off x="15584336" y="-1920382"/>
            <a:ext cx="4623736" cy="3907057"/>
          </a:xfrm>
          <a:custGeom>
            <a:avLst/>
            <a:gdLst/>
            <a:ahLst/>
            <a:cxnLst/>
            <a:rect l="l" t="t" r="r" b="b"/>
            <a:pathLst>
              <a:path w="4623736" h="3907057" extrusionOk="0">
                <a:moveTo>
                  <a:pt x="0" y="0"/>
                </a:moveTo>
                <a:lnTo>
                  <a:pt x="4623735" y="0"/>
                </a:lnTo>
                <a:lnTo>
                  <a:pt x="4623735" y="3907057"/>
                </a:lnTo>
                <a:lnTo>
                  <a:pt x="0" y="390705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90" name="Google Shape;90;p1"/>
          <p:cNvSpPr/>
          <p:nvPr/>
        </p:nvSpPr>
        <p:spPr>
          <a:xfrm rot="-366315">
            <a:off x="16272866" y="2044607"/>
            <a:ext cx="3659690" cy="4299195"/>
          </a:xfrm>
          <a:custGeom>
            <a:avLst/>
            <a:gdLst/>
            <a:ahLst/>
            <a:cxnLst/>
            <a:rect l="l" t="t" r="r" b="b"/>
            <a:pathLst>
              <a:path w="3659690" h="4299195" extrusionOk="0">
                <a:moveTo>
                  <a:pt x="0" y="0"/>
                </a:moveTo>
                <a:lnTo>
                  <a:pt x="3659690" y="0"/>
                </a:lnTo>
                <a:lnTo>
                  <a:pt x="3659690" y="4299195"/>
                </a:lnTo>
                <a:lnTo>
                  <a:pt x="0" y="429919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91" name="Google Shape;91;p1"/>
          <p:cNvSpPr/>
          <p:nvPr/>
        </p:nvSpPr>
        <p:spPr>
          <a:xfrm>
            <a:off x="4624977" y="-3611469"/>
            <a:ext cx="4567505" cy="4720935"/>
          </a:xfrm>
          <a:custGeom>
            <a:avLst/>
            <a:gdLst/>
            <a:ahLst/>
            <a:cxnLst/>
            <a:rect l="l" t="t" r="r" b="b"/>
            <a:pathLst>
              <a:path w="4567505" h="4720935" extrusionOk="0">
                <a:moveTo>
                  <a:pt x="0" y="0"/>
                </a:moveTo>
                <a:lnTo>
                  <a:pt x="4567505" y="0"/>
                </a:lnTo>
                <a:lnTo>
                  <a:pt x="4567505" y="4720935"/>
                </a:lnTo>
                <a:lnTo>
                  <a:pt x="0" y="472093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92" name="Google Shape;92;p1"/>
          <p:cNvSpPr/>
          <p:nvPr/>
        </p:nvSpPr>
        <p:spPr>
          <a:xfrm>
            <a:off x="9924524" y="8931997"/>
            <a:ext cx="5331561" cy="3445521"/>
          </a:xfrm>
          <a:custGeom>
            <a:avLst/>
            <a:gdLst/>
            <a:ahLst/>
            <a:cxnLst/>
            <a:rect l="l" t="t" r="r" b="b"/>
            <a:pathLst>
              <a:path w="5331561" h="3445521" extrusionOk="0">
                <a:moveTo>
                  <a:pt x="0" y="0"/>
                </a:moveTo>
                <a:lnTo>
                  <a:pt x="5331562" y="0"/>
                </a:lnTo>
                <a:lnTo>
                  <a:pt x="5331562" y="3445521"/>
                </a:lnTo>
                <a:lnTo>
                  <a:pt x="0" y="344552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93" name="Google Shape;93;p1"/>
          <p:cNvSpPr/>
          <p:nvPr/>
        </p:nvSpPr>
        <p:spPr>
          <a:xfrm>
            <a:off x="15513261" y="7125624"/>
            <a:ext cx="3869837" cy="4265352"/>
          </a:xfrm>
          <a:custGeom>
            <a:avLst/>
            <a:gdLst/>
            <a:ahLst/>
            <a:cxnLst/>
            <a:rect l="l" t="t" r="r" b="b"/>
            <a:pathLst>
              <a:path w="3869837" h="4265352" extrusionOk="0">
                <a:moveTo>
                  <a:pt x="0" y="0"/>
                </a:moveTo>
                <a:lnTo>
                  <a:pt x="3869837" y="0"/>
                </a:lnTo>
                <a:lnTo>
                  <a:pt x="3869837" y="4265352"/>
                </a:lnTo>
                <a:lnTo>
                  <a:pt x="0" y="426535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2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94" name="Google Shape;94;p1"/>
          <p:cNvSpPr/>
          <p:nvPr/>
        </p:nvSpPr>
        <p:spPr>
          <a:xfrm rot="10800000">
            <a:off x="9144000" y="-1365351"/>
            <a:ext cx="6660247" cy="2730701"/>
          </a:xfrm>
          <a:custGeom>
            <a:avLst/>
            <a:gdLst/>
            <a:ahLst/>
            <a:cxnLst/>
            <a:rect l="l" t="t" r="r" b="b"/>
            <a:pathLst>
              <a:path w="6660247" h="2730701" extrusionOk="0">
                <a:moveTo>
                  <a:pt x="0" y="0"/>
                </a:moveTo>
                <a:lnTo>
                  <a:pt x="6660247" y="0"/>
                </a:lnTo>
                <a:lnTo>
                  <a:pt x="6660247" y="2730702"/>
                </a:lnTo>
                <a:lnTo>
                  <a:pt x="0" y="273070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3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95" name="Google Shape;95;p1"/>
          <p:cNvSpPr/>
          <p:nvPr/>
        </p:nvSpPr>
        <p:spPr>
          <a:xfrm rot="-2611628">
            <a:off x="1608356" y="-1969747"/>
            <a:ext cx="4007991" cy="3041063"/>
          </a:xfrm>
          <a:custGeom>
            <a:avLst/>
            <a:gdLst/>
            <a:ahLst/>
            <a:cxnLst/>
            <a:rect l="l" t="t" r="r" b="b"/>
            <a:pathLst>
              <a:path w="4007991" h="3041063" extrusionOk="0">
                <a:moveTo>
                  <a:pt x="0" y="0"/>
                </a:moveTo>
                <a:lnTo>
                  <a:pt x="4007991" y="0"/>
                </a:lnTo>
                <a:lnTo>
                  <a:pt x="4007991" y="3041063"/>
                </a:lnTo>
                <a:lnTo>
                  <a:pt x="0" y="30410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4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96" name="Google Shape;96;p1"/>
          <p:cNvSpPr txBox="1"/>
          <p:nvPr/>
        </p:nvSpPr>
        <p:spPr>
          <a:xfrm>
            <a:off x="3387227" y="3598085"/>
            <a:ext cx="12552561" cy="2817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900" b="0" i="0" u="none" strike="noStrike" cap="none" dirty="0">
                <a:solidFill>
                  <a:srgbClr val="0B4E7C"/>
                </a:solidFill>
                <a:latin typeface="Arial"/>
                <a:ea typeface="Arial"/>
                <a:cs typeface="Arial"/>
                <a:sym typeface="Arial"/>
              </a:rPr>
              <a:t>DATA</a:t>
            </a:r>
            <a:endParaRPr sz="1050" dirty="0"/>
          </a:p>
          <a:p>
            <a:pPr marL="0" marR="0" lvl="0" indent="0" algn="ctr" rtl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900" b="0" i="0" u="none" strike="noStrike" cap="none" dirty="0">
                <a:solidFill>
                  <a:srgbClr val="0B4E7C"/>
                </a:solidFill>
                <a:latin typeface="Arial"/>
                <a:ea typeface="Arial"/>
                <a:cs typeface="Arial"/>
                <a:sym typeface="Arial"/>
              </a:rPr>
              <a:t>PSIKOEDUKASI</a:t>
            </a:r>
            <a:endParaRPr sz="1050" dirty="0"/>
          </a:p>
        </p:txBody>
      </p:sp>
      <p:sp>
        <p:nvSpPr>
          <p:cNvPr id="97" name="Google Shape;97;p1"/>
          <p:cNvSpPr/>
          <p:nvPr/>
        </p:nvSpPr>
        <p:spPr>
          <a:xfrm rot="4142913">
            <a:off x="11003147" y="1770484"/>
            <a:ext cx="2770524" cy="1664799"/>
          </a:xfrm>
          <a:custGeom>
            <a:avLst/>
            <a:gdLst/>
            <a:ahLst/>
            <a:cxnLst/>
            <a:rect l="l" t="t" r="r" b="b"/>
            <a:pathLst>
              <a:path w="2770524" h="1664799" extrusionOk="0">
                <a:moveTo>
                  <a:pt x="0" y="0"/>
                </a:moveTo>
                <a:lnTo>
                  <a:pt x="2770524" y="0"/>
                </a:lnTo>
                <a:lnTo>
                  <a:pt x="2770524" y="1664799"/>
                </a:lnTo>
                <a:lnTo>
                  <a:pt x="0" y="166479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5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98" name="Google Shape;98;p1"/>
          <p:cNvSpPr txBox="1"/>
          <p:nvPr/>
        </p:nvSpPr>
        <p:spPr>
          <a:xfrm>
            <a:off x="3966196" y="7092766"/>
            <a:ext cx="10355609" cy="752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4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41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DOSEN PENGAMPU : EFFY WARDATI MARYAM, S.PSI.,M.SI</a:t>
            </a:r>
            <a:endParaRPr/>
          </a:p>
        </p:txBody>
      </p:sp>
      <p:sp>
        <p:nvSpPr>
          <p:cNvPr id="99" name="Google Shape;99;p1"/>
          <p:cNvSpPr/>
          <p:nvPr/>
        </p:nvSpPr>
        <p:spPr>
          <a:xfrm rot="-6823717">
            <a:off x="1565864" y="6085992"/>
            <a:ext cx="2770524" cy="1664799"/>
          </a:xfrm>
          <a:custGeom>
            <a:avLst/>
            <a:gdLst/>
            <a:ahLst/>
            <a:cxnLst/>
            <a:rect l="l" t="t" r="r" b="b"/>
            <a:pathLst>
              <a:path w="2770524" h="1664799" extrusionOk="0">
                <a:moveTo>
                  <a:pt x="0" y="0"/>
                </a:moveTo>
                <a:lnTo>
                  <a:pt x="2770525" y="0"/>
                </a:lnTo>
                <a:lnTo>
                  <a:pt x="2770525" y="1664799"/>
                </a:lnTo>
                <a:lnTo>
                  <a:pt x="0" y="166479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5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00" name="Google Shape;100;p1"/>
          <p:cNvSpPr/>
          <p:nvPr/>
        </p:nvSpPr>
        <p:spPr>
          <a:xfrm flipH="1">
            <a:off x="4270593" y="2612842"/>
            <a:ext cx="1467459" cy="1581362"/>
          </a:xfrm>
          <a:custGeom>
            <a:avLst/>
            <a:gdLst/>
            <a:ahLst/>
            <a:cxnLst/>
            <a:rect l="l" t="t" r="r" b="b"/>
            <a:pathLst>
              <a:path w="1467459" h="1581362" extrusionOk="0">
                <a:moveTo>
                  <a:pt x="1467459" y="0"/>
                </a:moveTo>
                <a:lnTo>
                  <a:pt x="0" y="0"/>
                </a:lnTo>
                <a:lnTo>
                  <a:pt x="0" y="1581362"/>
                </a:lnTo>
                <a:lnTo>
                  <a:pt x="1467459" y="1581362"/>
                </a:lnTo>
                <a:lnTo>
                  <a:pt x="1467459" y="0"/>
                </a:lnTo>
                <a:close/>
              </a:path>
            </a:pathLst>
          </a:custGeom>
          <a:blipFill rotWithShape="1">
            <a:blip r:embed="rId16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01" name="Google Shape;101;p1"/>
          <p:cNvSpPr/>
          <p:nvPr/>
        </p:nvSpPr>
        <p:spPr>
          <a:xfrm>
            <a:off x="15234176" y="6511304"/>
            <a:ext cx="1140143" cy="1228640"/>
          </a:xfrm>
          <a:custGeom>
            <a:avLst/>
            <a:gdLst/>
            <a:ahLst/>
            <a:cxnLst/>
            <a:rect l="l" t="t" r="r" b="b"/>
            <a:pathLst>
              <a:path w="1140143" h="1228640" extrusionOk="0">
                <a:moveTo>
                  <a:pt x="0" y="0"/>
                </a:moveTo>
                <a:lnTo>
                  <a:pt x="1140143" y="0"/>
                </a:lnTo>
                <a:lnTo>
                  <a:pt x="1140143" y="1228640"/>
                </a:lnTo>
                <a:lnTo>
                  <a:pt x="0" y="12286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6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 extrusionOk="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5554" b="-5553"/>
            </a:stretch>
          </a:blipFill>
          <a:ln>
            <a:noFill/>
          </a:ln>
        </p:spPr>
      </p:sp>
      <p:sp>
        <p:nvSpPr>
          <p:cNvPr id="107" name="Google Shape;107;p2"/>
          <p:cNvSpPr txBox="1"/>
          <p:nvPr/>
        </p:nvSpPr>
        <p:spPr>
          <a:xfrm>
            <a:off x="1504950" y="1763005"/>
            <a:ext cx="8435223" cy="21273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 dirty="0">
                <a:solidFill>
                  <a:srgbClr val="0B4E7C"/>
                </a:solidFill>
                <a:latin typeface="Arial"/>
                <a:ea typeface="Arial"/>
                <a:cs typeface="Arial"/>
                <a:sym typeface="Arial"/>
              </a:rPr>
              <a:t>NAMA ANGGOTA KELOMPOK 4</a:t>
            </a:r>
            <a:endParaRPr sz="1000" dirty="0"/>
          </a:p>
        </p:txBody>
      </p:sp>
      <p:sp>
        <p:nvSpPr>
          <p:cNvPr id="108" name="Google Shape;108;p2"/>
          <p:cNvSpPr txBox="1"/>
          <p:nvPr/>
        </p:nvSpPr>
        <p:spPr>
          <a:xfrm>
            <a:off x="1504950" y="4506207"/>
            <a:ext cx="8842396" cy="2824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34051" marR="0" lvl="1" indent="-367025" algn="l" rtl="0">
              <a:lnSpc>
                <a:spcPct val="135010"/>
              </a:lnSpc>
              <a:spcBef>
                <a:spcPts val="0"/>
              </a:spcBef>
              <a:spcAft>
                <a:spcPts val="0"/>
              </a:spcAft>
              <a:buClr>
                <a:srgbClr val="0B4E7C"/>
              </a:buClr>
              <a:buSzPts val="3399"/>
              <a:buFont typeface="Arial"/>
              <a:buAutoNum type="arabicPeriod"/>
            </a:pPr>
            <a:r>
              <a:rPr lang="en-US" sz="3399" b="1" i="0" u="none" strike="noStrike" cap="none" dirty="0">
                <a:solidFill>
                  <a:srgbClr val="0B4E7C"/>
                </a:solidFill>
                <a:latin typeface="Arial"/>
                <a:ea typeface="Arial"/>
                <a:cs typeface="Arial"/>
                <a:sym typeface="Arial"/>
              </a:rPr>
              <a:t>Frahma Yunia Winda N</a:t>
            </a:r>
            <a:r>
              <a:rPr lang="en-US" sz="3399" b="1" dirty="0">
                <a:solidFill>
                  <a:srgbClr val="0B4E7C"/>
                </a:solidFill>
              </a:rPr>
              <a:t>.</a:t>
            </a:r>
            <a:endParaRPr dirty="0"/>
          </a:p>
          <a:p>
            <a:pPr marL="734051" marR="0" lvl="1" indent="-367025" algn="l" rtl="0">
              <a:lnSpc>
                <a:spcPct val="135010"/>
              </a:lnSpc>
              <a:spcBef>
                <a:spcPts val="0"/>
              </a:spcBef>
              <a:spcAft>
                <a:spcPts val="0"/>
              </a:spcAft>
              <a:buClr>
                <a:srgbClr val="0B4E7C"/>
              </a:buClr>
              <a:buSzPts val="3399"/>
              <a:buFont typeface="Arial"/>
              <a:buAutoNum type="arabicPeriod"/>
            </a:pPr>
            <a:r>
              <a:rPr lang="en-US" sz="3399" b="1" i="0" u="none" strike="noStrike" cap="none" dirty="0">
                <a:solidFill>
                  <a:srgbClr val="0B4E7C"/>
                </a:solidFill>
                <a:latin typeface="Arial"/>
                <a:ea typeface="Arial"/>
                <a:cs typeface="Arial"/>
                <a:sym typeface="Arial"/>
              </a:rPr>
              <a:t>Mirta Dwi Oktavia</a:t>
            </a:r>
            <a:endParaRPr dirty="0"/>
          </a:p>
          <a:p>
            <a:pPr marL="734051" marR="0" lvl="1" indent="-367025" algn="l" rtl="0">
              <a:lnSpc>
                <a:spcPct val="135010"/>
              </a:lnSpc>
              <a:spcBef>
                <a:spcPts val="0"/>
              </a:spcBef>
              <a:spcAft>
                <a:spcPts val="0"/>
              </a:spcAft>
              <a:buClr>
                <a:srgbClr val="0B4E7C"/>
              </a:buClr>
              <a:buSzPts val="3399"/>
              <a:buFont typeface="Arial"/>
              <a:buAutoNum type="arabicPeriod"/>
            </a:pPr>
            <a:r>
              <a:rPr lang="en-US" sz="3399" b="1" i="0" u="none" strike="noStrike" cap="none" dirty="0">
                <a:solidFill>
                  <a:srgbClr val="0B4E7C"/>
                </a:solidFill>
                <a:latin typeface="Arial"/>
                <a:ea typeface="Arial"/>
                <a:cs typeface="Arial"/>
                <a:sym typeface="Arial"/>
              </a:rPr>
              <a:t>Iza </a:t>
            </a:r>
            <a:r>
              <a:rPr lang="en-US" sz="3399" b="1" i="0" u="none" strike="noStrike" cap="none" dirty="0" err="1">
                <a:solidFill>
                  <a:srgbClr val="0B4E7C"/>
                </a:solidFill>
                <a:latin typeface="Arial"/>
                <a:ea typeface="Arial"/>
                <a:cs typeface="Arial"/>
                <a:sym typeface="Arial"/>
              </a:rPr>
              <a:t>Ghasani</a:t>
            </a:r>
            <a:r>
              <a:rPr lang="en-US" sz="3399" b="1" i="0" u="none" strike="noStrike" cap="none" dirty="0">
                <a:solidFill>
                  <a:srgbClr val="0B4E7C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399" b="1" i="0" u="none" strike="noStrike" cap="none" dirty="0" err="1">
                <a:solidFill>
                  <a:srgbClr val="0B4E7C"/>
                </a:solidFill>
                <a:latin typeface="Arial"/>
                <a:ea typeface="Arial"/>
                <a:cs typeface="Arial"/>
                <a:sym typeface="Arial"/>
              </a:rPr>
              <a:t>Afwa</a:t>
            </a:r>
            <a:r>
              <a:rPr lang="en-US" sz="3399" b="1" i="0" u="none" strike="noStrike" cap="none" dirty="0">
                <a:solidFill>
                  <a:srgbClr val="0B4E7C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  <a:p>
            <a:pPr marL="734051" marR="0" lvl="1" indent="-367025" algn="l" rtl="0">
              <a:lnSpc>
                <a:spcPct val="135010"/>
              </a:lnSpc>
              <a:spcBef>
                <a:spcPts val="0"/>
              </a:spcBef>
              <a:spcAft>
                <a:spcPts val="0"/>
              </a:spcAft>
              <a:buClr>
                <a:srgbClr val="0B4E7C"/>
              </a:buClr>
              <a:buSzPts val="3399"/>
              <a:buFont typeface="Arial"/>
              <a:buAutoNum type="arabicPeriod"/>
            </a:pPr>
            <a:r>
              <a:rPr lang="en-US" sz="3399" b="1" i="0" u="none" strike="noStrike" cap="none" dirty="0">
                <a:solidFill>
                  <a:srgbClr val="0B4E7C"/>
                </a:solidFill>
                <a:latin typeface="Arial"/>
                <a:ea typeface="Arial"/>
                <a:cs typeface="Arial"/>
                <a:sym typeface="Arial"/>
              </a:rPr>
              <a:t>Lukman </a:t>
            </a:r>
            <a:r>
              <a:rPr lang="en-US" sz="3399" b="1" i="0" u="none" strike="noStrike" cap="none" dirty="0" err="1">
                <a:solidFill>
                  <a:srgbClr val="0B4E7C"/>
                </a:solidFill>
                <a:latin typeface="Arial"/>
                <a:ea typeface="Arial"/>
                <a:cs typeface="Arial"/>
                <a:sym typeface="Arial"/>
              </a:rPr>
              <a:t>Rahmawardi</a:t>
            </a:r>
            <a:endParaRPr dirty="0"/>
          </a:p>
        </p:txBody>
      </p:sp>
      <p:sp>
        <p:nvSpPr>
          <p:cNvPr id="109" name="Google Shape;109;p2"/>
          <p:cNvSpPr/>
          <p:nvPr/>
        </p:nvSpPr>
        <p:spPr>
          <a:xfrm>
            <a:off x="10985909" y="2212116"/>
            <a:ext cx="6273391" cy="5862769"/>
          </a:xfrm>
          <a:custGeom>
            <a:avLst/>
            <a:gdLst/>
            <a:ahLst/>
            <a:cxnLst/>
            <a:rect l="l" t="t" r="r" b="b"/>
            <a:pathLst>
              <a:path w="6273391" h="5862769" extrusionOk="0">
                <a:moveTo>
                  <a:pt x="0" y="0"/>
                </a:moveTo>
                <a:lnTo>
                  <a:pt x="6273391" y="0"/>
                </a:lnTo>
                <a:lnTo>
                  <a:pt x="6273391" y="5862768"/>
                </a:lnTo>
                <a:lnTo>
                  <a:pt x="0" y="586276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 extrusionOk="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5554" b="-5553"/>
            </a:stretch>
          </a:blipFill>
          <a:ln>
            <a:noFill/>
          </a:ln>
        </p:spPr>
      </p:sp>
      <p:grpSp>
        <p:nvGrpSpPr>
          <p:cNvPr id="115" name="Google Shape;115;p3"/>
          <p:cNvGrpSpPr/>
          <p:nvPr/>
        </p:nvGrpSpPr>
        <p:grpSpPr>
          <a:xfrm>
            <a:off x="1028700" y="884039"/>
            <a:ext cx="16230600" cy="8374261"/>
            <a:chOff x="0" y="-38100"/>
            <a:chExt cx="4274726" cy="2205567"/>
          </a:xfrm>
        </p:grpSpPr>
        <p:sp>
          <p:nvSpPr>
            <p:cNvPr id="116" name="Google Shape;116;p3"/>
            <p:cNvSpPr/>
            <p:nvPr/>
          </p:nvSpPr>
          <p:spPr>
            <a:xfrm>
              <a:off x="0" y="0"/>
              <a:ext cx="4274726" cy="2167467"/>
            </a:xfrm>
            <a:custGeom>
              <a:avLst/>
              <a:gdLst/>
              <a:ahLst/>
              <a:cxnLst/>
              <a:rect l="l" t="t" r="r" b="b"/>
              <a:pathLst>
                <a:path w="4274726" h="2167467" extrusionOk="0">
                  <a:moveTo>
                    <a:pt x="10494" y="0"/>
                  </a:moveTo>
                  <a:lnTo>
                    <a:pt x="4264232" y="0"/>
                  </a:lnTo>
                  <a:cubicBezTo>
                    <a:pt x="4270028" y="0"/>
                    <a:pt x="4274726" y="4698"/>
                    <a:pt x="4274726" y="10494"/>
                  </a:cubicBezTo>
                  <a:lnTo>
                    <a:pt x="4274726" y="2156973"/>
                  </a:lnTo>
                  <a:cubicBezTo>
                    <a:pt x="4274726" y="2162768"/>
                    <a:pt x="4270028" y="2167467"/>
                    <a:pt x="4264232" y="2167467"/>
                  </a:cubicBezTo>
                  <a:lnTo>
                    <a:pt x="10494" y="2167467"/>
                  </a:lnTo>
                  <a:cubicBezTo>
                    <a:pt x="7711" y="2167467"/>
                    <a:pt x="5042" y="2166361"/>
                    <a:pt x="3074" y="2164393"/>
                  </a:cubicBezTo>
                  <a:cubicBezTo>
                    <a:pt x="1106" y="2162425"/>
                    <a:pt x="0" y="2159756"/>
                    <a:pt x="0" y="2156973"/>
                  </a:cubicBezTo>
                  <a:lnTo>
                    <a:pt x="0" y="10494"/>
                  </a:lnTo>
                  <a:cubicBezTo>
                    <a:pt x="0" y="4698"/>
                    <a:pt x="4698" y="0"/>
                    <a:pt x="10494" y="0"/>
                  </a:cubicBezTo>
                  <a:close/>
                </a:path>
              </a:pathLst>
            </a:custGeom>
            <a:solidFill>
              <a:srgbClr val="155C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3"/>
            <p:cNvSpPr txBox="1"/>
            <p:nvPr/>
          </p:nvSpPr>
          <p:spPr>
            <a:xfrm>
              <a:off x="0" y="-38100"/>
              <a:ext cx="4274726" cy="22055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8" name="Google Shape;118;p3"/>
          <p:cNvSpPr/>
          <p:nvPr/>
        </p:nvSpPr>
        <p:spPr>
          <a:xfrm>
            <a:off x="2356317" y="3805586"/>
            <a:ext cx="13575366" cy="2675828"/>
          </a:xfrm>
          <a:custGeom>
            <a:avLst/>
            <a:gdLst/>
            <a:ahLst/>
            <a:cxnLst/>
            <a:rect l="l" t="t" r="r" b="b"/>
            <a:pathLst>
              <a:path w="13575366" h="2675828" extrusionOk="0">
                <a:moveTo>
                  <a:pt x="0" y="0"/>
                </a:moveTo>
                <a:lnTo>
                  <a:pt x="13575366" y="0"/>
                </a:lnTo>
                <a:lnTo>
                  <a:pt x="13575366" y="2675828"/>
                </a:lnTo>
                <a:lnTo>
                  <a:pt x="0" y="267582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19" name="Google Shape;119;p3"/>
          <p:cNvSpPr txBox="1"/>
          <p:nvPr/>
        </p:nvSpPr>
        <p:spPr>
          <a:xfrm>
            <a:off x="3519557" y="2063531"/>
            <a:ext cx="11248885" cy="1300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800" b="0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SKALA KEPUASAN</a:t>
            </a:r>
            <a:endParaRPr sz="1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 extrusionOk="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5554" b="-5553"/>
            </a:stretch>
          </a:blipFill>
          <a:ln>
            <a:noFill/>
          </a:ln>
        </p:spPr>
      </p:sp>
      <p:sp>
        <p:nvSpPr>
          <p:cNvPr id="125" name="Google Shape;125;p4"/>
          <p:cNvSpPr/>
          <p:nvPr/>
        </p:nvSpPr>
        <p:spPr>
          <a:xfrm>
            <a:off x="3560618" y="3172659"/>
            <a:ext cx="11166763" cy="6261048"/>
          </a:xfrm>
          <a:custGeom>
            <a:avLst/>
            <a:gdLst/>
            <a:ahLst/>
            <a:cxnLst/>
            <a:rect l="l" t="t" r="r" b="b"/>
            <a:pathLst>
              <a:path w="11166763" h="6261048" extrusionOk="0">
                <a:moveTo>
                  <a:pt x="0" y="0"/>
                </a:moveTo>
                <a:lnTo>
                  <a:pt x="11166764" y="0"/>
                </a:lnTo>
                <a:lnTo>
                  <a:pt x="11166764" y="6261048"/>
                </a:lnTo>
                <a:lnTo>
                  <a:pt x="0" y="626104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26" name="Google Shape;126;p4"/>
          <p:cNvSpPr txBox="1"/>
          <p:nvPr/>
        </p:nvSpPr>
        <p:spPr>
          <a:xfrm>
            <a:off x="4926387" y="853293"/>
            <a:ext cx="8435223" cy="1950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b="0" i="0" u="none" strike="noStrike" cap="none" dirty="0">
                <a:solidFill>
                  <a:srgbClr val="0B4E7C"/>
                </a:solidFill>
                <a:latin typeface="Arial"/>
                <a:ea typeface="Arial"/>
                <a:cs typeface="Arial"/>
                <a:sym typeface="Arial"/>
              </a:rPr>
              <a:t>GRAFIK KEPUASAN PSIKOEDUKASI</a:t>
            </a:r>
            <a:endParaRPr sz="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"/>
          <p:cNvSpPr/>
          <p:nvPr/>
        </p:nvSpPr>
        <p:spPr>
          <a:xfrm>
            <a:off x="9798795" y="183173"/>
            <a:ext cx="6485627" cy="9920653"/>
          </a:xfrm>
          <a:custGeom>
            <a:avLst/>
            <a:gdLst/>
            <a:ahLst/>
            <a:cxnLst/>
            <a:rect l="l" t="t" r="r" b="b"/>
            <a:pathLst>
              <a:path w="6485627" h="9920653" extrusionOk="0">
                <a:moveTo>
                  <a:pt x="0" y="0"/>
                </a:moveTo>
                <a:lnTo>
                  <a:pt x="6485628" y="0"/>
                </a:lnTo>
                <a:lnTo>
                  <a:pt x="6485628" y="9920654"/>
                </a:lnTo>
                <a:lnTo>
                  <a:pt x="0" y="992065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32" name="Google Shape;132;p5"/>
          <p:cNvSpPr/>
          <p:nvPr/>
        </p:nvSpPr>
        <p:spPr>
          <a:xfrm>
            <a:off x="1181100" y="5391555"/>
            <a:ext cx="4287673" cy="1171170"/>
          </a:xfrm>
          <a:custGeom>
            <a:avLst/>
            <a:gdLst/>
            <a:ahLst/>
            <a:cxnLst/>
            <a:rect l="l" t="t" r="r" b="b"/>
            <a:pathLst>
              <a:path w="4287673" h="1171170" extrusionOk="0">
                <a:moveTo>
                  <a:pt x="0" y="0"/>
                </a:moveTo>
                <a:lnTo>
                  <a:pt x="4287673" y="0"/>
                </a:lnTo>
                <a:lnTo>
                  <a:pt x="4287673" y="1171170"/>
                </a:lnTo>
                <a:lnTo>
                  <a:pt x="0" y="117117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33" name="Google Shape;133;p5"/>
          <p:cNvSpPr txBox="1"/>
          <p:nvPr/>
        </p:nvSpPr>
        <p:spPr>
          <a:xfrm>
            <a:off x="1028700" y="364772"/>
            <a:ext cx="7196179" cy="2790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0" b="0" i="0" u="none" strike="noStrike" cap="none" dirty="0">
                <a:solidFill>
                  <a:srgbClr val="0B4E7C"/>
                </a:solidFill>
                <a:latin typeface="Arial"/>
                <a:ea typeface="Arial"/>
                <a:cs typeface="Arial"/>
                <a:sym typeface="Arial"/>
              </a:rPr>
              <a:t>SKOR PRETEST &amp; POSTEST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 extrusionOk="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5554" b="-5553"/>
            </a:stretch>
          </a:blipFill>
          <a:ln>
            <a:noFill/>
          </a:ln>
        </p:spPr>
      </p:sp>
      <p:sp>
        <p:nvSpPr>
          <p:cNvPr id="139" name="Google Shape;139;p6"/>
          <p:cNvSpPr/>
          <p:nvPr/>
        </p:nvSpPr>
        <p:spPr>
          <a:xfrm>
            <a:off x="2772021" y="2614537"/>
            <a:ext cx="12743959" cy="5595394"/>
          </a:xfrm>
          <a:custGeom>
            <a:avLst/>
            <a:gdLst/>
            <a:ahLst/>
            <a:cxnLst/>
            <a:rect l="l" t="t" r="r" b="b"/>
            <a:pathLst>
              <a:path w="12743959" h="5595394" extrusionOk="0">
                <a:moveTo>
                  <a:pt x="0" y="0"/>
                </a:moveTo>
                <a:lnTo>
                  <a:pt x="12743958" y="0"/>
                </a:lnTo>
                <a:lnTo>
                  <a:pt x="12743958" y="5595394"/>
                </a:lnTo>
                <a:lnTo>
                  <a:pt x="0" y="55953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40" name="Google Shape;140;p6"/>
          <p:cNvSpPr txBox="1"/>
          <p:nvPr/>
        </p:nvSpPr>
        <p:spPr>
          <a:xfrm>
            <a:off x="1503758" y="981075"/>
            <a:ext cx="15280484" cy="1181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0" i="0" u="none" strike="noStrike" cap="none" dirty="0">
                <a:solidFill>
                  <a:srgbClr val="0B4E7C"/>
                </a:solidFill>
                <a:latin typeface="Arial"/>
                <a:ea typeface="Arial"/>
                <a:cs typeface="Arial"/>
                <a:sym typeface="Arial"/>
              </a:rPr>
              <a:t>ANALISIS PAIRED SAMPLE</a:t>
            </a:r>
            <a:endParaRPr sz="11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7"/>
          <p:cNvSpPr/>
          <p:nvPr/>
        </p:nvSpPr>
        <p:spPr>
          <a:xfrm>
            <a:off x="48482" y="318972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 extrusionOk="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5554" b="-5553"/>
            </a:stretch>
          </a:blipFill>
          <a:ln>
            <a:noFill/>
          </a:ln>
        </p:spPr>
      </p:sp>
      <p:sp>
        <p:nvSpPr>
          <p:cNvPr id="146" name="Google Shape;146;p7"/>
          <p:cNvSpPr/>
          <p:nvPr/>
        </p:nvSpPr>
        <p:spPr>
          <a:xfrm>
            <a:off x="-1763162" y="-789039"/>
            <a:ext cx="2875332" cy="3635478"/>
          </a:xfrm>
          <a:custGeom>
            <a:avLst/>
            <a:gdLst/>
            <a:ahLst/>
            <a:cxnLst/>
            <a:rect l="l" t="t" r="r" b="b"/>
            <a:pathLst>
              <a:path w="2875332" h="3635478" extrusionOk="0">
                <a:moveTo>
                  <a:pt x="0" y="0"/>
                </a:moveTo>
                <a:lnTo>
                  <a:pt x="2875333" y="0"/>
                </a:lnTo>
                <a:lnTo>
                  <a:pt x="2875333" y="3635478"/>
                </a:lnTo>
                <a:lnTo>
                  <a:pt x="0" y="36354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47" name="Google Shape;147;p7"/>
          <p:cNvSpPr/>
          <p:nvPr/>
        </p:nvSpPr>
        <p:spPr>
          <a:xfrm>
            <a:off x="-1044801" y="9258300"/>
            <a:ext cx="5315394" cy="1913542"/>
          </a:xfrm>
          <a:custGeom>
            <a:avLst/>
            <a:gdLst/>
            <a:ahLst/>
            <a:cxnLst/>
            <a:rect l="l" t="t" r="r" b="b"/>
            <a:pathLst>
              <a:path w="5315394" h="1913542" extrusionOk="0">
                <a:moveTo>
                  <a:pt x="0" y="0"/>
                </a:moveTo>
                <a:lnTo>
                  <a:pt x="5315394" y="0"/>
                </a:lnTo>
                <a:lnTo>
                  <a:pt x="5315394" y="1913542"/>
                </a:lnTo>
                <a:lnTo>
                  <a:pt x="0" y="191354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48" name="Google Shape;148;p7"/>
          <p:cNvSpPr txBox="1"/>
          <p:nvPr/>
        </p:nvSpPr>
        <p:spPr>
          <a:xfrm>
            <a:off x="5157161" y="3402563"/>
            <a:ext cx="7973677" cy="422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900" b="0" i="0" u="none" strike="noStrike" cap="none" dirty="0">
                <a:solidFill>
                  <a:srgbClr val="0B4E7C"/>
                </a:solidFill>
                <a:latin typeface="Arial"/>
                <a:ea typeface="Arial"/>
                <a:cs typeface="Arial"/>
                <a:sym typeface="Arial"/>
              </a:rPr>
              <a:t>THANK YOU VERY MUCH!</a:t>
            </a:r>
            <a:endParaRPr sz="1050" dirty="0"/>
          </a:p>
        </p:txBody>
      </p:sp>
      <p:sp>
        <p:nvSpPr>
          <p:cNvPr id="149" name="Google Shape;149;p7"/>
          <p:cNvSpPr/>
          <p:nvPr/>
        </p:nvSpPr>
        <p:spPr>
          <a:xfrm rot="2830164">
            <a:off x="5322070" y="8801780"/>
            <a:ext cx="3550978" cy="3705954"/>
          </a:xfrm>
          <a:custGeom>
            <a:avLst/>
            <a:gdLst/>
            <a:ahLst/>
            <a:cxnLst/>
            <a:rect l="l" t="t" r="r" b="b"/>
            <a:pathLst>
              <a:path w="3550978" h="3705954" extrusionOk="0">
                <a:moveTo>
                  <a:pt x="0" y="0"/>
                </a:moveTo>
                <a:lnTo>
                  <a:pt x="3550978" y="0"/>
                </a:lnTo>
                <a:lnTo>
                  <a:pt x="3550978" y="3705955"/>
                </a:lnTo>
                <a:lnTo>
                  <a:pt x="0" y="370595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50" name="Google Shape;150;p7"/>
          <p:cNvSpPr/>
          <p:nvPr/>
        </p:nvSpPr>
        <p:spPr>
          <a:xfrm rot="-950933">
            <a:off x="-2582731" y="3638336"/>
            <a:ext cx="4236628" cy="4828066"/>
          </a:xfrm>
          <a:custGeom>
            <a:avLst/>
            <a:gdLst/>
            <a:ahLst/>
            <a:cxnLst/>
            <a:rect l="l" t="t" r="r" b="b"/>
            <a:pathLst>
              <a:path w="4236628" h="4828066" extrusionOk="0">
                <a:moveTo>
                  <a:pt x="0" y="0"/>
                </a:moveTo>
                <a:lnTo>
                  <a:pt x="4236628" y="0"/>
                </a:lnTo>
                <a:lnTo>
                  <a:pt x="4236628" y="4828066"/>
                </a:lnTo>
                <a:lnTo>
                  <a:pt x="0" y="48280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51" name="Google Shape;151;p7"/>
          <p:cNvSpPr/>
          <p:nvPr/>
        </p:nvSpPr>
        <p:spPr>
          <a:xfrm>
            <a:off x="15584336" y="-1920382"/>
            <a:ext cx="4623736" cy="3907057"/>
          </a:xfrm>
          <a:custGeom>
            <a:avLst/>
            <a:gdLst/>
            <a:ahLst/>
            <a:cxnLst/>
            <a:rect l="l" t="t" r="r" b="b"/>
            <a:pathLst>
              <a:path w="4623736" h="3907057" extrusionOk="0">
                <a:moveTo>
                  <a:pt x="0" y="0"/>
                </a:moveTo>
                <a:lnTo>
                  <a:pt x="4623735" y="0"/>
                </a:lnTo>
                <a:lnTo>
                  <a:pt x="4623735" y="3907057"/>
                </a:lnTo>
                <a:lnTo>
                  <a:pt x="0" y="390705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52" name="Google Shape;152;p7"/>
          <p:cNvSpPr/>
          <p:nvPr/>
        </p:nvSpPr>
        <p:spPr>
          <a:xfrm rot="-366315">
            <a:off x="16272866" y="2044607"/>
            <a:ext cx="3659690" cy="4299195"/>
          </a:xfrm>
          <a:custGeom>
            <a:avLst/>
            <a:gdLst/>
            <a:ahLst/>
            <a:cxnLst/>
            <a:rect l="l" t="t" r="r" b="b"/>
            <a:pathLst>
              <a:path w="3659690" h="4299195" extrusionOk="0">
                <a:moveTo>
                  <a:pt x="0" y="0"/>
                </a:moveTo>
                <a:lnTo>
                  <a:pt x="3659690" y="0"/>
                </a:lnTo>
                <a:lnTo>
                  <a:pt x="3659690" y="4299195"/>
                </a:lnTo>
                <a:lnTo>
                  <a:pt x="0" y="429919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53" name="Google Shape;153;p7"/>
          <p:cNvSpPr/>
          <p:nvPr/>
        </p:nvSpPr>
        <p:spPr>
          <a:xfrm>
            <a:off x="4624977" y="-3611469"/>
            <a:ext cx="4567505" cy="4720935"/>
          </a:xfrm>
          <a:custGeom>
            <a:avLst/>
            <a:gdLst/>
            <a:ahLst/>
            <a:cxnLst/>
            <a:rect l="l" t="t" r="r" b="b"/>
            <a:pathLst>
              <a:path w="4567505" h="4720935" extrusionOk="0">
                <a:moveTo>
                  <a:pt x="0" y="0"/>
                </a:moveTo>
                <a:lnTo>
                  <a:pt x="4567505" y="0"/>
                </a:lnTo>
                <a:lnTo>
                  <a:pt x="4567505" y="4720935"/>
                </a:lnTo>
                <a:lnTo>
                  <a:pt x="0" y="472093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54" name="Google Shape;154;p7"/>
          <p:cNvSpPr/>
          <p:nvPr/>
        </p:nvSpPr>
        <p:spPr>
          <a:xfrm>
            <a:off x="9924524" y="8931997"/>
            <a:ext cx="5331561" cy="3445521"/>
          </a:xfrm>
          <a:custGeom>
            <a:avLst/>
            <a:gdLst/>
            <a:ahLst/>
            <a:cxnLst/>
            <a:rect l="l" t="t" r="r" b="b"/>
            <a:pathLst>
              <a:path w="5331561" h="3445521" extrusionOk="0">
                <a:moveTo>
                  <a:pt x="0" y="0"/>
                </a:moveTo>
                <a:lnTo>
                  <a:pt x="5331562" y="0"/>
                </a:lnTo>
                <a:lnTo>
                  <a:pt x="5331562" y="3445521"/>
                </a:lnTo>
                <a:lnTo>
                  <a:pt x="0" y="344552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55" name="Google Shape;155;p7"/>
          <p:cNvSpPr/>
          <p:nvPr/>
        </p:nvSpPr>
        <p:spPr>
          <a:xfrm>
            <a:off x="15513261" y="7125624"/>
            <a:ext cx="3869837" cy="4265352"/>
          </a:xfrm>
          <a:custGeom>
            <a:avLst/>
            <a:gdLst/>
            <a:ahLst/>
            <a:cxnLst/>
            <a:rect l="l" t="t" r="r" b="b"/>
            <a:pathLst>
              <a:path w="3869837" h="4265352" extrusionOk="0">
                <a:moveTo>
                  <a:pt x="0" y="0"/>
                </a:moveTo>
                <a:lnTo>
                  <a:pt x="3869837" y="0"/>
                </a:lnTo>
                <a:lnTo>
                  <a:pt x="3869837" y="4265352"/>
                </a:lnTo>
                <a:lnTo>
                  <a:pt x="0" y="426535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2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56" name="Google Shape;156;p7"/>
          <p:cNvSpPr/>
          <p:nvPr/>
        </p:nvSpPr>
        <p:spPr>
          <a:xfrm rot="10800000">
            <a:off x="9144000" y="-1365351"/>
            <a:ext cx="6660247" cy="2730701"/>
          </a:xfrm>
          <a:custGeom>
            <a:avLst/>
            <a:gdLst/>
            <a:ahLst/>
            <a:cxnLst/>
            <a:rect l="l" t="t" r="r" b="b"/>
            <a:pathLst>
              <a:path w="6660247" h="2730701" extrusionOk="0">
                <a:moveTo>
                  <a:pt x="0" y="0"/>
                </a:moveTo>
                <a:lnTo>
                  <a:pt x="6660247" y="0"/>
                </a:lnTo>
                <a:lnTo>
                  <a:pt x="6660247" y="2730702"/>
                </a:lnTo>
                <a:lnTo>
                  <a:pt x="0" y="273070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3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57" name="Google Shape;157;p7"/>
          <p:cNvSpPr/>
          <p:nvPr/>
        </p:nvSpPr>
        <p:spPr>
          <a:xfrm rot="-2611628">
            <a:off x="1608356" y="-1969747"/>
            <a:ext cx="4007991" cy="3041063"/>
          </a:xfrm>
          <a:custGeom>
            <a:avLst/>
            <a:gdLst/>
            <a:ahLst/>
            <a:cxnLst/>
            <a:rect l="l" t="t" r="r" b="b"/>
            <a:pathLst>
              <a:path w="4007991" h="3041063" extrusionOk="0">
                <a:moveTo>
                  <a:pt x="0" y="0"/>
                </a:moveTo>
                <a:lnTo>
                  <a:pt x="4007991" y="0"/>
                </a:lnTo>
                <a:lnTo>
                  <a:pt x="4007991" y="3041063"/>
                </a:lnTo>
                <a:lnTo>
                  <a:pt x="0" y="30410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4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58" name="Google Shape;158;p7"/>
          <p:cNvSpPr/>
          <p:nvPr/>
        </p:nvSpPr>
        <p:spPr>
          <a:xfrm rot="3439542">
            <a:off x="12477745" y="2571123"/>
            <a:ext cx="2770524" cy="1664799"/>
          </a:xfrm>
          <a:custGeom>
            <a:avLst/>
            <a:gdLst/>
            <a:ahLst/>
            <a:cxnLst/>
            <a:rect l="l" t="t" r="r" b="b"/>
            <a:pathLst>
              <a:path w="2770524" h="1664799" extrusionOk="0">
                <a:moveTo>
                  <a:pt x="0" y="0"/>
                </a:moveTo>
                <a:lnTo>
                  <a:pt x="2770524" y="0"/>
                </a:lnTo>
                <a:lnTo>
                  <a:pt x="2770524" y="1664800"/>
                </a:lnTo>
                <a:lnTo>
                  <a:pt x="0" y="166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5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59" name="Google Shape;159;p7"/>
          <p:cNvSpPr/>
          <p:nvPr/>
        </p:nvSpPr>
        <p:spPr>
          <a:xfrm rot="-7235282">
            <a:off x="3033323" y="6293225"/>
            <a:ext cx="2770524" cy="1664799"/>
          </a:xfrm>
          <a:custGeom>
            <a:avLst/>
            <a:gdLst/>
            <a:ahLst/>
            <a:cxnLst/>
            <a:rect l="l" t="t" r="r" b="b"/>
            <a:pathLst>
              <a:path w="2770524" h="1664799" extrusionOk="0">
                <a:moveTo>
                  <a:pt x="0" y="0"/>
                </a:moveTo>
                <a:lnTo>
                  <a:pt x="2770524" y="0"/>
                </a:lnTo>
                <a:lnTo>
                  <a:pt x="2770524" y="1664799"/>
                </a:lnTo>
                <a:lnTo>
                  <a:pt x="0" y="166479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5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60" name="Google Shape;160;p7"/>
          <p:cNvSpPr/>
          <p:nvPr/>
        </p:nvSpPr>
        <p:spPr>
          <a:xfrm flipH="1">
            <a:off x="4270593" y="2757734"/>
            <a:ext cx="1198548" cy="1291578"/>
          </a:xfrm>
          <a:custGeom>
            <a:avLst/>
            <a:gdLst/>
            <a:ahLst/>
            <a:cxnLst/>
            <a:rect l="l" t="t" r="r" b="b"/>
            <a:pathLst>
              <a:path w="1198548" h="1291578" extrusionOk="0">
                <a:moveTo>
                  <a:pt x="1198548" y="0"/>
                </a:moveTo>
                <a:lnTo>
                  <a:pt x="0" y="0"/>
                </a:lnTo>
                <a:lnTo>
                  <a:pt x="0" y="1291578"/>
                </a:lnTo>
                <a:lnTo>
                  <a:pt x="1198548" y="1291578"/>
                </a:lnTo>
                <a:lnTo>
                  <a:pt x="1198548" y="0"/>
                </a:lnTo>
                <a:close/>
              </a:path>
            </a:pathLst>
          </a:custGeom>
          <a:blipFill rotWithShape="1">
            <a:blip r:embed="rId16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61" name="Google Shape;161;p7"/>
          <p:cNvSpPr/>
          <p:nvPr/>
        </p:nvSpPr>
        <p:spPr>
          <a:xfrm>
            <a:off x="12722864" y="6511304"/>
            <a:ext cx="1140143" cy="1228640"/>
          </a:xfrm>
          <a:custGeom>
            <a:avLst/>
            <a:gdLst/>
            <a:ahLst/>
            <a:cxnLst/>
            <a:rect l="l" t="t" r="r" b="b"/>
            <a:pathLst>
              <a:path w="1140143" h="1228640" extrusionOk="0">
                <a:moveTo>
                  <a:pt x="0" y="0"/>
                </a:moveTo>
                <a:lnTo>
                  <a:pt x="1140143" y="0"/>
                </a:lnTo>
                <a:lnTo>
                  <a:pt x="1140143" y="1228640"/>
                </a:lnTo>
                <a:lnTo>
                  <a:pt x="0" y="12286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6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Custom</PresentationFormat>
  <Paragraphs>13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Frahma Yunia Windaningrum</cp:lastModifiedBy>
  <cp:revision>1</cp:revision>
  <dcterms:created xsi:type="dcterms:W3CDTF">2006-08-16T00:00:00Z</dcterms:created>
  <dcterms:modified xsi:type="dcterms:W3CDTF">2025-05-08T16:31:46Z</dcterms:modified>
</cp:coreProperties>
</file>